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40" autoAdjust="0"/>
    <p:restoredTop sz="94660"/>
  </p:normalViewPr>
  <p:slideViewPr>
    <p:cSldViewPr snapToGrid="0">
      <p:cViewPr varScale="1">
        <p:scale>
          <a:sx n="69" d="100"/>
          <a:sy n="69" d="100"/>
        </p:scale>
        <p:origin x="8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A2FE6-17C5-45EB-972D-3D391C57BB98}" type="datetimeFigureOut">
              <a:rPr lang="en-US" smtClean="0"/>
              <a:t>12/17/2019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493E3-78AD-4A00-9825-458B5D219B7A}" type="slidenum">
              <a:rPr lang="en-US" smtClean="0"/>
              <a:t>‹#›</a:t>
            </a:fld>
            <a:endParaRPr lang="en-US"/>
          </a:p>
        </p:txBody>
      </p:sp>
    </p:spTree>
    <p:extLst>
      <p:ext uri="{BB962C8B-B14F-4D97-AF65-F5344CB8AC3E}">
        <p14:creationId xmlns:p14="http://schemas.microsoft.com/office/powerpoint/2010/main" val="428382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12/17/2019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rmAutofit/>
          </a:bodyPr>
          <a:lstStyle/>
          <a:p>
            <a:r>
              <a:rPr lang="en-US" sz="2400" b="1" dirty="0"/>
              <a:t>FINAL PROJECT: LOTTERY MACHINE </a:t>
            </a:r>
            <a:r>
              <a:rPr lang="en-US" sz="2400" b="1" dirty="0" smtClean="0"/>
              <a:t/>
            </a:r>
            <a:br>
              <a:rPr lang="en-US" sz="2400" b="1" dirty="0" smtClean="0"/>
            </a:br>
            <a:endParaRPr lang="en-US" sz="2400" b="1" dirty="0"/>
          </a:p>
        </p:txBody>
      </p:sp>
      <p:sp>
        <p:nvSpPr>
          <p:cNvPr id="4" name="Rectangle 1"/>
          <p:cNvSpPr>
            <a:spLocks noGrp="1" noChangeArrowheads="1"/>
          </p:cNvSpPr>
          <p:nvPr>
            <p:ph type="ctrTitle"/>
          </p:nvPr>
        </p:nvSpPr>
        <p:spPr bwMode="auto">
          <a:xfrm>
            <a:off x="2589213" y="3184325"/>
            <a:ext cx="721864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5400" b="1" i="0" u="none" strike="noStrike" cap="none" normalizeH="0" baseline="0" dirty="0" smtClean="0">
                <a:ln>
                  <a:noFill/>
                </a:ln>
                <a:solidFill>
                  <a:srgbClr val="595959"/>
                </a:solidFill>
                <a:effectLst/>
                <a:latin typeface="Calibri Light" panose="020F0302020204030204" pitchFamily="34" charset="0"/>
                <a:ea typeface="Times New Roman" panose="02020603050405020304" pitchFamily="18" charset="0"/>
                <a:cs typeface="Calibri Light" panose="020F0302020204030204" pitchFamily="34" charset="0"/>
              </a:rPr>
              <a:t>SOFTWARE ENGINEERING</a:t>
            </a:r>
            <a:endParaRPr kumimoji="0" lang="en-US" altLang="en-US" sz="1800" b="1"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001575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THE FINAL OUTPUT</a:t>
            </a:r>
            <a:endParaRPr lang="en-US" b="1" dirty="0"/>
          </a:p>
        </p:txBody>
      </p:sp>
      <p:pic>
        <p:nvPicPr>
          <p:cNvPr id="4" name="Content Placeholder 3"/>
          <p:cNvPicPr>
            <a:picLocks noGrp="1" noChangeAspect="1"/>
          </p:cNvPicPr>
          <p:nvPr>
            <p:ph idx="1"/>
          </p:nvPr>
        </p:nvPicPr>
        <p:blipFill>
          <a:blip r:embed="rId2"/>
          <a:stretch>
            <a:fillRect/>
          </a:stretch>
        </p:blipFill>
        <p:spPr>
          <a:xfrm>
            <a:off x="3022416" y="2147455"/>
            <a:ext cx="8047366" cy="4491917"/>
          </a:xfrm>
          <a:prstGeom prst="rect">
            <a:avLst/>
          </a:prstGeom>
        </p:spPr>
      </p:pic>
    </p:spTree>
    <p:extLst>
      <p:ext uri="{BB962C8B-B14F-4D97-AF65-F5344CB8AC3E}">
        <p14:creationId xmlns:p14="http://schemas.microsoft.com/office/powerpoint/2010/main" val="35595249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TEAM PLAN AND SCHEDULE</a:t>
            </a:r>
            <a:endParaRPr lang="en-US" b="1" dirty="0"/>
          </a:p>
        </p:txBody>
      </p:sp>
      <p:pic>
        <p:nvPicPr>
          <p:cNvPr id="4" name="Content Placeholder 3"/>
          <p:cNvPicPr>
            <a:picLocks noGrp="1" noChangeAspect="1"/>
          </p:cNvPicPr>
          <p:nvPr>
            <p:ph idx="1"/>
          </p:nvPr>
        </p:nvPicPr>
        <p:blipFill>
          <a:blip r:embed="rId2"/>
          <a:stretch>
            <a:fillRect/>
          </a:stretch>
        </p:blipFill>
        <p:spPr>
          <a:xfrm>
            <a:off x="7295481" y="2052059"/>
            <a:ext cx="3317101" cy="3373803"/>
          </a:xfrm>
          <a:prstGeom prst="rect">
            <a:avLst/>
          </a:prstGeom>
        </p:spPr>
      </p:pic>
      <p:pic>
        <p:nvPicPr>
          <p:cNvPr id="5" name="Picture 4"/>
          <p:cNvPicPr>
            <a:picLocks noChangeAspect="1"/>
          </p:cNvPicPr>
          <p:nvPr/>
        </p:nvPicPr>
        <p:blipFill>
          <a:blip r:embed="rId3"/>
          <a:stretch>
            <a:fillRect/>
          </a:stretch>
        </p:blipFill>
        <p:spPr>
          <a:xfrm>
            <a:off x="914400" y="2052059"/>
            <a:ext cx="5401252" cy="3373803"/>
          </a:xfrm>
          <a:prstGeom prst="rect">
            <a:avLst/>
          </a:prstGeom>
        </p:spPr>
      </p:pic>
    </p:spTree>
    <p:extLst>
      <p:ext uri="{BB962C8B-B14F-4D97-AF65-F5344CB8AC3E}">
        <p14:creationId xmlns:p14="http://schemas.microsoft.com/office/powerpoint/2010/main" val="42090621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MATERIALS</a:t>
            </a:r>
            <a:endParaRPr lang="en-US" b="1" dirty="0"/>
          </a:p>
        </p:txBody>
      </p:sp>
      <p:pic>
        <p:nvPicPr>
          <p:cNvPr id="4" name="Content Placeholder 3"/>
          <p:cNvPicPr>
            <a:picLocks noGrp="1" noChangeAspect="1"/>
          </p:cNvPicPr>
          <p:nvPr>
            <p:ph idx="1"/>
          </p:nvPr>
        </p:nvPicPr>
        <p:blipFill>
          <a:blip r:embed="rId2"/>
          <a:stretch>
            <a:fillRect/>
          </a:stretch>
        </p:blipFill>
        <p:spPr>
          <a:xfrm>
            <a:off x="2477944" y="2111230"/>
            <a:ext cx="6444384" cy="2835697"/>
          </a:xfrm>
          <a:prstGeom prst="rect">
            <a:avLst/>
          </a:prstGeom>
        </p:spPr>
      </p:pic>
    </p:spTree>
    <p:extLst>
      <p:ext uri="{BB962C8B-B14F-4D97-AF65-F5344CB8AC3E}">
        <p14:creationId xmlns:p14="http://schemas.microsoft.com/office/powerpoint/2010/main" val="14340304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RISK ASSESSMENT </a:t>
            </a:r>
          </a:p>
        </p:txBody>
      </p:sp>
      <p:pic>
        <p:nvPicPr>
          <p:cNvPr id="4" name="Content Placeholder 3"/>
          <p:cNvPicPr>
            <a:picLocks noGrp="1" noChangeAspect="1"/>
          </p:cNvPicPr>
          <p:nvPr>
            <p:ph idx="1"/>
          </p:nvPr>
        </p:nvPicPr>
        <p:blipFill>
          <a:blip r:embed="rId2"/>
          <a:stretch>
            <a:fillRect/>
          </a:stretch>
        </p:blipFill>
        <p:spPr>
          <a:xfrm>
            <a:off x="1519382" y="1905000"/>
            <a:ext cx="4272013" cy="2653145"/>
          </a:xfrm>
          <a:prstGeom prst="rect">
            <a:avLst/>
          </a:prstGeom>
        </p:spPr>
      </p:pic>
      <p:pic>
        <p:nvPicPr>
          <p:cNvPr id="5" name="Picture 4"/>
          <p:cNvPicPr>
            <a:picLocks noChangeAspect="1"/>
          </p:cNvPicPr>
          <p:nvPr/>
        </p:nvPicPr>
        <p:blipFill>
          <a:blip r:embed="rId3"/>
          <a:stretch>
            <a:fillRect/>
          </a:stretch>
        </p:blipFill>
        <p:spPr>
          <a:xfrm>
            <a:off x="6728114" y="1932709"/>
            <a:ext cx="3330286" cy="3228040"/>
          </a:xfrm>
          <a:prstGeom prst="rect">
            <a:avLst/>
          </a:prstGeom>
        </p:spPr>
      </p:pic>
    </p:spTree>
    <p:extLst>
      <p:ext uri="{BB962C8B-B14F-4D97-AF65-F5344CB8AC3E}">
        <p14:creationId xmlns:p14="http://schemas.microsoft.com/office/powerpoint/2010/main" val="20167181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DIFFICULTIES</a:t>
            </a:r>
            <a:endParaRPr lang="en-US" b="1" dirty="0"/>
          </a:p>
        </p:txBody>
      </p:sp>
      <p:pic>
        <p:nvPicPr>
          <p:cNvPr id="4" name="Content Placeholder 3"/>
          <p:cNvPicPr>
            <a:picLocks noGrp="1" noChangeAspect="1"/>
          </p:cNvPicPr>
          <p:nvPr>
            <p:ph idx="1"/>
          </p:nvPr>
        </p:nvPicPr>
        <p:blipFill>
          <a:blip r:embed="rId2"/>
          <a:stretch>
            <a:fillRect/>
          </a:stretch>
        </p:blipFill>
        <p:spPr>
          <a:xfrm>
            <a:off x="865098" y="2397845"/>
            <a:ext cx="3899301" cy="2700627"/>
          </a:xfrm>
          <a:prstGeom prst="rect">
            <a:avLst/>
          </a:prstGeom>
        </p:spPr>
      </p:pic>
      <p:pic>
        <p:nvPicPr>
          <p:cNvPr id="5" name="Picture 4"/>
          <p:cNvPicPr>
            <a:picLocks noChangeAspect="1"/>
          </p:cNvPicPr>
          <p:nvPr/>
        </p:nvPicPr>
        <p:blipFill>
          <a:blip r:embed="rId3"/>
          <a:stretch>
            <a:fillRect/>
          </a:stretch>
        </p:blipFill>
        <p:spPr>
          <a:xfrm>
            <a:off x="6177169" y="4046538"/>
            <a:ext cx="4024695" cy="2311480"/>
          </a:xfrm>
          <a:prstGeom prst="rect">
            <a:avLst/>
          </a:prstGeom>
        </p:spPr>
      </p:pic>
      <p:pic>
        <p:nvPicPr>
          <p:cNvPr id="6" name="Picture 5"/>
          <p:cNvPicPr>
            <a:picLocks noChangeAspect="1"/>
          </p:cNvPicPr>
          <p:nvPr/>
        </p:nvPicPr>
        <p:blipFill>
          <a:blip r:embed="rId4"/>
          <a:stretch>
            <a:fillRect/>
          </a:stretch>
        </p:blipFill>
        <p:spPr>
          <a:xfrm>
            <a:off x="6177169" y="1345332"/>
            <a:ext cx="3248025" cy="2105025"/>
          </a:xfrm>
          <a:prstGeom prst="rect">
            <a:avLst/>
          </a:prstGeom>
        </p:spPr>
      </p:pic>
    </p:spTree>
    <p:extLst>
      <p:ext uri="{BB962C8B-B14F-4D97-AF65-F5344CB8AC3E}">
        <p14:creationId xmlns:p14="http://schemas.microsoft.com/office/powerpoint/2010/main" val="33057596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PROBLEM SOLVING</a:t>
            </a:r>
            <a:endParaRPr lang="en-US" b="1" dirty="0"/>
          </a:p>
        </p:txBody>
      </p:sp>
      <p:pic>
        <p:nvPicPr>
          <p:cNvPr id="4" name="Content Placeholder 3"/>
          <p:cNvPicPr>
            <a:picLocks noGrp="1" noChangeAspect="1"/>
          </p:cNvPicPr>
          <p:nvPr>
            <p:ph idx="1"/>
          </p:nvPr>
        </p:nvPicPr>
        <p:blipFill>
          <a:blip r:embed="rId2"/>
          <a:stretch>
            <a:fillRect/>
          </a:stretch>
        </p:blipFill>
        <p:spPr>
          <a:xfrm>
            <a:off x="6835274" y="994930"/>
            <a:ext cx="4202182" cy="3147580"/>
          </a:xfrm>
          <a:prstGeom prst="rect">
            <a:avLst/>
          </a:prstGeom>
        </p:spPr>
      </p:pic>
      <p:pic>
        <p:nvPicPr>
          <p:cNvPr id="5" name="Picture 4"/>
          <p:cNvPicPr>
            <a:picLocks noChangeAspect="1"/>
          </p:cNvPicPr>
          <p:nvPr/>
        </p:nvPicPr>
        <p:blipFill>
          <a:blip r:embed="rId3"/>
          <a:stretch>
            <a:fillRect/>
          </a:stretch>
        </p:blipFill>
        <p:spPr>
          <a:xfrm>
            <a:off x="2032476" y="3260148"/>
            <a:ext cx="4451883" cy="3334615"/>
          </a:xfrm>
          <a:prstGeom prst="rect">
            <a:avLst/>
          </a:prstGeom>
        </p:spPr>
      </p:pic>
    </p:spTree>
    <p:extLst>
      <p:ext uri="{BB962C8B-B14F-4D97-AF65-F5344CB8AC3E}">
        <p14:creationId xmlns:p14="http://schemas.microsoft.com/office/powerpoint/2010/main" val="1426105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 </a:t>
            </a:r>
            <a:endParaRPr lang="en-US" b="1" dirty="0"/>
          </a:p>
        </p:txBody>
      </p:sp>
      <p:pic>
        <p:nvPicPr>
          <p:cNvPr id="4" name="Content Placeholder 3"/>
          <p:cNvPicPr>
            <a:picLocks noGrp="1" noChangeAspect="1"/>
          </p:cNvPicPr>
          <p:nvPr>
            <p:ph idx="1"/>
          </p:nvPr>
        </p:nvPicPr>
        <p:blipFill rotWithShape="1">
          <a:blip r:embed="rId2"/>
          <a:srcRect r="486" b="11450"/>
          <a:stretch/>
        </p:blipFill>
        <p:spPr>
          <a:xfrm>
            <a:off x="2024888" y="408708"/>
            <a:ext cx="9479723" cy="6144491"/>
          </a:xfrm>
          <a:prstGeom prst="rect">
            <a:avLst/>
          </a:prstGeom>
        </p:spPr>
      </p:pic>
    </p:spTree>
    <p:extLst>
      <p:ext uri="{BB962C8B-B14F-4D97-AF65-F5344CB8AC3E}">
        <p14:creationId xmlns:p14="http://schemas.microsoft.com/office/powerpoint/2010/main" val="18295916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CONCLUSION</a:t>
            </a:r>
            <a:endParaRPr lang="en-US" b="1" dirty="0"/>
          </a:p>
        </p:txBody>
      </p:sp>
      <p:sp>
        <p:nvSpPr>
          <p:cNvPr id="3" name="Content Placeholder 2"/>
          <p:cNvSpPr>
            <a:spLocks noGrp="1"/>
          </p:cNvSpPr>
          <p:nvPr>
            <p:ph idx="1"/>
          </p:nvPr>
        </p:nvSpPr>
        <p:spPr/>
        <p:txBody>
          <a:bodyPr/>
          <a:lstStyle/>
          <a:p>
            <a:r>
              <a:rPr lang="en-US" dirty="0"/>
              <a:t>The topic we chose was quite challenging. Sometimes we had many ideas but to execute we had to work on it so hard. We were not so good at java so the project helped us a lot to learn new things in java because we had to do a lot of researches. During our coding part we were facing some errors, from which we worked on different ideas to build the software successfully. There were some lacking on our project so our respected </a:t>
            </a:r>
            <a:r>
              <a:rPr lang="en-US" dirty="0" err="1"/>
              <a:t>Laoshi</a:t>
            </a:r>
            <a:r>
              <a:rPr lang="en-US" dirty="0"/>
              <a:t> gave us some good ideas and suggestions to make it look more </a:t>
            </a:r>
            <a:r>
              <a:rPr lang="en-US" dirty="0" smtClean="0"/>
              <a:t>interesting. After putting so much effort and using our good team work, we successfully built our desired project.</a:t>
            </a:r>
            <a:endParaRPr lang="en-US" dirty="0"/>
          </a:p>
        </p:txBody>
      </p:sp>
    </p:spTree>
    <p:extLst>
      <p:ext uri="{BB962C8B-B14F-4D97-AF65-F5344CB8AC3E}">
        <p14:creationId xmlns:p14="http://schemas.microsoft.com/office/powerpoint/2010/main" val="3222127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327564" y="928255"/>
            <a:ext cx="8347946" cy="4835235"/>
          </a:xfrm>
          <a:prstGeom prst="rect">
            <a:avLst/>
          </a:prstGeom>
        </p:spPr>
      </p:pic>
    </p:spTree>
    <p:extLst>
      <p:ext uri="{BB962C8B-B14F-4D97-AF65-F5344CB8AC3E}">
        <p14:creationId xmlns:p14="http://schemas.microsoft.com/office/powerpoint/2010/main" val="10254373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INTRODUCTION</a:t>
            </a:r>
            <a:endParaRPr lang="en-US" b="1" dirty="0"/>
          </a:p>
        </p:txBody>
      </p:sp>
      <p:sp>
        <p:nvSpPr>
          <p:cNvPr id="3" name="Content Placeholder 2"/>
          <p:cNvSpPr>
            <a:spLocks noGrp="1"/>
          </p:cNvSpPr>
          <p:nvPr>
            <p:ph idx="1"/>
          </p:nvPr>
        </p:nvSpPr>
        <p:spPr/>
        <p:txBody>
          <a:bodyPr/>
          <a:lstStyle/>
          <a:p>
            <a:r>
              <a:rPr lang="en-US" sz="2000" dirty="0"/>
              <a:t>A lottery is a game of chance in which people pay for the opportunity to win prizes . Part of the money taken in by a lottery is used to award the winners and to pay the costs of administering the lottery. The money left over is profit. Lotteries are extremely popular and legal in more than a hundred countries.</a:t>
            </a:r>
          </a:p>
          <a:p>
            <a:r>
              <a:rPr lang="en-US" sz="2000" dirty="0"/>
              <a:t>Our goal is to make a software lottery machine which is very faithful and reliable.</a:t>
            </a:r>
          </a:p>
          <a:p>
            <a:r>
              <a:rPr lang="en-US" sz="2000" dirty="0"/>
              <a:t>The players just need to get a number by scanning the QR code through we chat .The players can take part of the lottery by scanning the QR code.</a:t>
            </a:r>
          </a:p>
          <a:p>
            <a:endParaRPr lang="en-US" dirty="0"/>
          </a:p>
          <a:p>
            <a:endParaRPr lang="en-US" dirty="0"/>
          </a:p>
          <a:p>
            <a:endParaRPr lang="en-US" dirty="0"/>
          </a:p>
        </p:txBody>
      </p:sp>
    </p:spTree>
    <p:extLst>
      <p:ext uri="{BB962C8B-B14F-4D97-AF65-F5344CB8AC3E}">
        <p14:creationId xmlns:p14="http://schemas.microsoft.com/office/powerpoint/2010/main" val="3437136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HOW TO INTERACT WITH THE SYSTEM</a:t>
            </a:r>
            <a:endParaRPr lang="en-US" b="1" dirty="0"/>
          </a:p>
        </p:txBody>
      </p:sp>
      <p:sp>
        <p:nvSpPr>
          <p:cNvPr id="3" name="Content Placeholder 2"/>
          <p:cNvSpPr>
            <a:spLocks noGrp="1"/>
          </p:cNvSpPr>
          <p:nvPr>
            <p:ph idx="1"/>
          </p:nvPr>
        </p:nvSpPr>
        <p:spPr/>
        <p:txBody>
          <a:bodyPr/>
          <a:lstStyle/>
          <a:p>
            <a:r>
              <a:rPr lang="en-US" dirty="0">
                <a:sym typeface="Wingdings" panose="05000000000000000000" pitchFamily="2" charset="2"/>
              </a:rPr>
              <a:t></a:t>
            </a:r>
            <a:r>
              <a:rPr lang="en-US" dirty="0"/>
              <a:t>The user has just to get a QR code to scan. After scanning he’ll get an information about the lottery. He’ll have to provide his name and an id will be provided for him for a particular identification.</a:t>
            </a:r>
            <a:br>
              <a:rPr lang="en-US" dirty="0"/>
            </a:br>
            <a:r>
              <a:rPr lang="en-US" dirty="0"/>
              <a:t/>
            </a:r>
            <a:br>
              <a:rPr lang="en-US" dirty="0"/>
            </a:br>
            <a:r>
              <a:rPr lang="en-US" dirty="0">
                <a:sym typeface="Wingdings" panose="05000000000000000000" pitchFamily="2" charset="2"/>
              </a:rPr>
              <a:t></a:t>
            </a:r>
            <a:r>
              <a:rPr lang="en-US" dirty="0"/>
              <a:t> The admin is one who is in charge for running the software. He will register the name for the user in a database. He is going to use java editor to store information and also he’s the one to provide an id and also some information to the user about how and when the lottery is happening.</a:t>
            </a:r>
            <a:br>
              <a:rPr lang="en-US" dirty="0"/>
            </a:br>
            <a:r>
              <a:rPr lang="en-US" dirty="0"/>
              <a:t/>
            </a:r>
            <a:br>
              <a:rPr lang="en-US" dirty="0"/>
            </a:br>
            <a:r>
              <a:rPr lang="en-US" dirty="0">
                <a:sym typeface="Wingdings" panose="05000000000000000000" pitchFamily="2" charset="2"/>
              </a:rPr>
              <a:t></a:t>
            </a:r>
            <a:r>
              <a:rPr lang="en-US" dirty="0"/>
              <a:t> The user and admin are using </a:t>
            </a:r>
            <a:r>
              <a:rPr lang="en-US" dirty="0" err="1"/>
              <a:t>Wechat</a:t>
            </a:r>
            <a:r>
              <a:rPr lang="en-US" dirty="0"/>
              <a:t> to communicate about anything as the user is providing his information.</a:t>
            </a:r>
            <a:br>
              <a:rPr lang="en-US" dirty="0"/>
            </a:br>
            <a:endParaRPr lang="en-US" dirty="0"/>
          </a:p>
        </p:txBody>
      </p:sp>
    </p:spTree>
    <p:extLst>
      <p:ext uri="{BB962C8B-B14F-4D97-AF65-F5344CB8AC3E}">
        <p14:creationId xmlns:p14="http://schemas.microsoft.com/office/powerpoint/2010/main" val="3688673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OUR DEMO WAS:</a:t>
            </a:r>
            <a:endParaRPr lang="en-US" b="1" dirty="0"/>
          </a:p>
        </p:txBody>
      </p:sp>
      <p:pic>
        <p:nvPicPr>
          <p:cNvPr id="6" name="Content Placeholder 5"/>
          <p:cNvPicPr>
            <a:picLocks noGrp="1" noChangeAspect="1"/>
          </p:cNvPicPr>
          <p:nvPr>
            <p:ph idx="1"/>
          </p:nvPr>
        </p:nvPicPr>
        <p:blipFill>
          <a:blip r:embed="rId2"/>
          <a:stretch>
            <a:fillRect/>
          </a:stretch>
        </p:blipFill>
        <p:spPr>
          <a:xfrm>
            <a:off x="2529485" y="2133599"/>
            <a:ext cx="7714851" cy="4558145"/>
          </a:xfrm>
          <a:prstGeom prst="rect">
            <a:avLst/>
          </a:prstGeom>
        </p:spPr>
      </p:pic>
    </p:spTree>
    <p:extLst>
      <p:ext uri="{BB962C8B-B14F-4D97-AF65-F5344CB8AC3E}">
        <p14:creationId xmlns:p14="http://schemas.microsoft.com/office/powerpoint/2010/main" val="2693427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a:r>
            <a:br>
              <a:rPr lang="en-US" b="1" dirty="0"/>
            </a:br>
            <a:r>
              <a:rPr lang="en-US" b="1" dirty="0"/>
              <a:t>SYSTEM ARCHITECTURE</a:t>
            </a:r>
          </a:p>
        </p:txBody>
      </p:sp>
      <p:pic>
        <p:nvPicPr>
          <p:cNvPr id="6" name="Content Placeholder 5"/>
          <p:cNvPicPr>
            <a:picLocks noGrp="1" noChangeAspect="1"/>
          </p:cNvPicPr>
          <p:nvPr>
            <p:ph idx="1"/>
          </p:nvPr>
        </p:nvPicPr>
        <p:blipFill>
          <a:blip r:embed="rId2"/>
          <a:stretch>
            <a:fillRect/>
          </a:stretch>
        </p:blipFill>
        <p:spPr>
          <a:xfrm>
            <a:off x="2008909" y="2471158"/>
            <a:ext cx="8010061" cy="4181663"/>
          </a:xfrm>
          <a:prstGeom prst="rect">
            <a:avLst/>
          </a:prstGeom>
        </p:spPr>
      </p:pic>
    </p:spTree>
    <p:extLst>
      <p:ext uri="{BB962C8B-B14F-4D97-AF65-F5344CB8AC3E}">
        <p14:creationId xmlns:p14="http://schemas.microsoft.com/office/powerpoint/2010/main" val="3787653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CLASS DIAGRAM</a:t>
            </a:r>
            <a:endParaRPr lang="en-US" b="1" dirty="0"/>
          </a:p>
        </p:txBody>
      </p:sp>
      <p:pic>
        <p:nvPicPr>
          <p:cNvPr id="4" name="Content Placeholder 3"/>
          <p:cNvPicPr>
            <a:picLocks noGrp="1" noChangeAspect="1"/>
          </p:cNvPicPr>
          <p:nvPr>
            <p:ph idx="1"/>
          </p:nvPr>
        </p:nvPicPr>
        <p:blipFill>
          <a:blip r:embed="rId2"/>
          <a:stretch>
            <a:fillRect/>
          </a:stretch>
        </p:blipFill>
        <p:spPr>
          <a:xfrm>
            <a:off x="3438584" y="1593273"/>
            <a:ext cx="5414471" cy="4973508"/>
          </a:xfrm>
          <a:prstGeom prst="rect">
            <a:avLst/>
          </a:prstGeom>
        </p:spPr>
      </p:pic>
    </p:spTree>
    <p:extLst>
      <p:ext uri="{BB962C8B-B14F-4D97-AF65-F5344CB8AC3E}">
        <p14:creationId xmlns:p14="http://schemas.microsoft.com/office/powerpoint/2010/main" val="3823371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OUR FEATURE</a:t>
            </a:r>
            <a:endParaRPr lang="en-US" b="1" dirty="0"/>
          </a:p>
        </p:txBody>
      </p:sp>
      <p:pic>
        <p:nvPicPr>
          <p:cNvPr id="6" name="Content Placeholder 5"/>
          <p:cNvPicPr>
            <a:picLocks noGrp="1" noChangeAspect="1"/>
          </p:cNvPicPr>
          <p:nvPr>
            <p:ph idx="1"/>
          </p:nvPr>
        </p:nvPicPr>
        <p:blipFill>
          <a:blip r:embed="rId2"/>
          <a:stretch>
            <a:fillRect/>
          </a:stretch>
        </p:blipFill>
        <p:spPr>
          <a:xfrm>
            <a:off x="1330037" y="1264555"/>
            <a:ext cx="9434945" cy="5506352"/>
          </a:xfrm>
          <a:prstGeom prst="rect">
            <a:avLst/>
          </a:prstGeom>
        </p:spPr>
      </p:pic>
    </p:spTree>
    <p:extLst>
      <p:ext uri="{BB962C8B-B14F-4D97-AF65-F5344CB8AC3E}">
        <p14:creationId xmlns:p14="http://schemas.microsoft.com/office/powerpoint/2010/main" val="2433269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MODULES</a:t>
            </a:r>
            <a:endParaRPr lang="en-US" b="1" dirty="0"/>
          </a:p>
        </p:txBody>
      </p:sp>
      <p:pic>
        <p:nvPicPr>
          <p:cNvPr id="4" name="Content Placeholder 3"/>
          <p:cNvPicPr>
            <a:picLocks noGrp="1" noChangeAspect="1"/>
          </p:cNvPicPr>
          <p:nvPr>
            <p:ph idx="1"/>
          </p:nvPr>
        </p:nvPicPr>
        <p:blipFill>
          <a:blip r:embed="rId2"/>
          <a:stretch>
            <a:fillRect/>
          </a:stretch>
        </p:blipFill>
        <p:spPr>
          <a:xfrm>
            <a:off x="2452255" y="1530927"/>
            <a:ext cx="8506691" cy="5428935"/>
          </a:xfrm>
          <a:prstGeom prst="rect">
            <a:avLst/>
          </a:prstGeom>
        </p:spPr>
      </p:pic>
    </p:spTree>
    <p:extLst>
      <p:ext uri="{BB962C8B-B14F-4D97-AF65-F5344CB8AC3E}">
        <p14:creationId xmlns:p14="http://schemas.microsoft.com/office/powerpoint/2010/main" val="191203810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111</TotalTime>
  <Words>313</Words>
  <Application>Microsoft Office PowerPoint</Application>
  <PresentationFormat>Widescreen</PresentationFormat>
  <Paragraphs>23</Paragraphs>
  <Slides>17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Calibri Light</vt:lpstr>
      <vt:lpstr>Century Gothic</vt:lpstr>
      <vt:lpstr>Times New Roman</vt:lpstr>
      <vt:lpstr>Wingdings</vt:lpstr>
      <vt:lpstr>Wingdings 3</vt:lpstr>
      <vt:lpstr>Wisp</vt:lpstr>
      <vt:lpstr>SOFTWARE ENGINEERING</vt:lpstr>
      <vt:lpstr>PowerPoint Presentation</vt:lpstr>
      <vt:lpstr>INTRODUCTION</vt:lpstr>
      <vt:lpstr>HOW TO INTERACT WITH THE SYSTEM</vt:lpstr>
      <vt:lpstr>OUR DEMO WAS:</vt:lpstr>
      <vt:lpstr> SYSTEM ARCHITECTURE</vt:lpstr>
      <vt:lpstr>CLASS DIAGRAM</vt:lpstr>
      <vt:lpstr>OUR FEATURE</vt:lpstr>
      <vt:lpstr>MODULES</vt:lpstr>
      <vt:lpstr>THE FINAL OUTPUT</vt:lpstr>
      <vt:lpstr>TEAM PLAN AND SCHEDULE</vt:lpstr>
      <vt:lpstr>MATERIALS</vt:lpstr>
      <vt:lpstr> RISK ASSESSMENT </vt:lpstr>
      <vt:lpstr>DIFFICULTIES</vt:lpstr>
      <vt:lpstr>PROBLEM SOLVING</vt:lpstr>
      <vt:lpstr>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ENGINEERING</dc:title>
  <dc:creator>RIDITA</dc:creator>
  <cp:lastModifiedBy>RIDITA</cp:lastModifiedBy>
  <cp:revision>8</cp:revision>
  <dcterms:created xsi:type="dcterms:W3CDTF">2019-12-16T16:23:13Z</dcterms:created>
  <dcterms:modified xsi:type="dcterms:W3CDTF">2019-12-16T18:14:22Z</dcterms:modified>
</cp:coreProperties>
</file>

<file path=docProps/thumbnail.jpeg>
</file>